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2"/>
  </p:notesMasterIdLst>
  <p:sldIdLst>
    <p:sldId id="256" r:id="rId2"/>
    <p:sldId id="263" r:id="rId3"/>
    <p:sldId id="264" r:id="rId4"/>
    <p:sldId id="265" r:id="rId5"/>
    <p:sldId id="266" r:id="rId6"/>
    <p:sldId id="267" r:id="rId7"/>
    <p:sldId id="268" r:id="rId8"/>
    <p:sldId id="269" r:id="rId9"/>
    <p:sldId id="270" r:id="rId10"/>
    <p:sldId id="271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196" autoAdjust="0"/>
  </p:normalViewPr>
  <p:slideViewPr>
    <p:cSldViewPr>
      <p:cViewPr varScale="1">
        <p:scale>
          <a:sx n="72" d="100"/>
          <a:sy n="72" d="100"/>
        </p:scale>
        <p:origin x="-112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C51DA270-44F4-4535-BB30-E2350746F484}" type="datetimeFigureOut">
              <a:rPr lang="fa-IR" smtClean="0"/>
              <a:t>1441/07/25</a:t>
            </a:fld>
            <a:endParaRPr lang="fa-I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fa-I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9D131E6D-9BF9-4741-BB3D-47DDB74C40FC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9570796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8F6BCBE8-30B0-4476-8762-9236B142003A}" type="datetimeFigureOut">
              <a:rPr lang="en-US" smtClean="0"/>
              <a:pPr eaLnBrk="1" latinLnBrk="0" hangingPunct="1"/>
              <a:t>3/19/2020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endParaRPr kumimoji="0" lang="en-US" sz="1100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‹#›</a:t>
            </a:fld>
            <a:endParaRPr kumimoji="0" lang="en-US" sz="1200">
              <a:solidFill>
                <a:schemeClr val="tx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8F6BCBE8-30B0-4476-8762-9236B142003A}" type="datetimeFigureOut">
              <a:rPr lang="en-US" smtClean="0"/>
              <a:pPr eaLnBrk="1" latinLnBrk="0" hangingPunct="1"/>
              <a:t>3/19/2020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endParaRPr kumimoji="0" lang="en-US" sz="1100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‹#›</a:t>
            </a:fld>
            <a:endParaRPr kumimoji="0" lang="en-US" sz="120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8F6BCBE8-30B0-4476-8762-9236B142003A}" type="datetimeFigureOut">
              <a:rPr lang="en-US" smtClean="0"/>
              <a:pPr eaLnBrk="1" latinLnBrk="0" hangingPunct="1"/>
              <a:t>3/19/2020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endParaRPr kumimoji="0" lang="en-US" sz="1100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‹#›</a:t>
            </a:fld>
            <a:endParaRPr kumimoji="0" lang="en-US" sz="120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8F6BCBE8-30B0-4476-8762-9236B142003A}" type="datetimeFigureOut">
              <a:rPr lang="en-US" smtClean="0"/>
              <a:pPr eaLnBrk="1" latinLnBrk="0" hangingPunct="1"/>
              <a:t>3/19/2020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endParaRPr kumimoji="0" lang="en-US" sz="1100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‹#›</a:t>
            </a:fld>
            <a:endParaRPr kumimoji="0" lang="en-US" sz="1200">
              <a:solidFill>
                <a:schemeClr val="tx2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8F6BCBE8-30B0-4476-8762-9236B142003A}" type="datetimeFigureOut">
              <a:rPr lang="en-US" smtClean="0"/>
              <a:pPr eaLnBrk="1" latinLnBrk="0" hangingPunct="1"/>
              <a:t>3/19/2020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endParaRPr kumimoji="0" lang="en-US" sz="1100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‹#›</a:t>
            </a:fld>
            <a:endParaRPr kumimoji="0" lang="en-US" sz="120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8F6BCBE8-30B0-4476-8762-9236B142003A}" type="datetimeFigureOut">
              <a:rPr lang="en-US" smtClean="0"/>
              <a:pPr eaLnBrk="1" latinLnBrk="0" hangingPunct="1"/>
              <a:t>3/19/2020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endParaRPr kumimoji="0" lang="en-US" sz="1100" dirty="0">
              <a:solidFill>
                <a:schemeClr val="tx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‹#›</a:t>
            </a:fld>
            <a:endParaRPr kumimoji="0" lang="en-US" sz="1200">
              <a:solidFill>
                <a:schemeClr val="tx2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8F6BCBE8-30B0-4476-8762-9236B142003A}" type="datetimeFigureOut">
              <a:rPr lang="en-US" smtClean="0"/>
              <a:pPr eaLnBrk="1" latinLnBrk="0" hangingPunct="1"/>
              <a:t>3/19/2020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endParaRPr kumimoji="0" lang="en-US" sz="1100" dirty="0">
              <a:solidFill>
                <a:schemeClr val="tx2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‹#›</a:t>
            </a:fld>
            <a:endParaRPr kumimoji="0" lang="en-US" sz="1200">
              <a:solidFill>
                <a:schemeClr val="tx2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8F6BCBE8-30B0-4476-8762-9236B142003A}" type="datetimeFigureOut">
              <a:rPr lang="en-US" smtClean="0"/>
              <a:pPr eaLnBrk="1" latinLnBrk="0" hangingPunct="1"/>
              <a:t>3/19/2020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endParaRPr kumimoji="0" lang="en-US" sz="1100" dirty="0">
              <a:solidFill>
                <a:schemeClr val="tx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‹#›</a:t>
            </a:fld>
            <a:endParaRPr kumimoji="0" lang="en-US" sz="120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8F6BCBE8-30B0-4476-8762-9236B142003A}" type="datetimeFigureOut">
              <a:rPr lang="en-US" smtClean="0"/>
              <a:pPr eaLnBrk="1" latinLnBrk="0" hangingPunct="1"/>
              <a:t>3/19/2020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endParaRPr kumimoji="0" lang="en-US" sz="1100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‹#›</a:t>
            </a:fld>
            <a:endParaRPr kumimoji="0" lang="en-US" sz="120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8F6BCBE8-30B0-4476-8762-9236B142003A}" type="datetimeFigureOut">
              <a:rPr lang="en-US" smtClean="0"/>
              <a:pPr eaLnBrk="1" latinLnBrk="0" hangingPunct="1"/>
              <a:t>3/19/2020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endParaRPr kumimoji="0" lang="en-US" sz="1100" dirty="0">
              <a:solidFill>
                <a:schemeClr val="tx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‹#›</a:t>
            </a:fld>
            <a:endParaRPr kumimoji="0" lang="en-US" sz="120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8F6BCBE8-30B0-4476-8762-9236B142003A}" type="datetimeFigureOut">
              <a:rPr lang="en-US" smtClean="0"/>
              <a:pPr eaLnBrk="1" latinLnBrk="0" hangingPunct="1"/>
              <a:t>3/19/2020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endParaRPr kumimoji="0" lang="en-US" sz="1100" dirty="0">
              <a:solidFill>
                <a:schemeClr val="tx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‹#›</a:t>
            </a:fld>
            <a:endParaRPr kumimoji="0" lang="en-US" sz="1200">
              <a:solidFill>
                <a:schemeClr val="tx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eaLnBrk="1" latinLnBrk="0" hangingPunct="1"/>
            <a:fld id="{8F6BCBE8-30B0-4476-8762-9236B142003A}" type="datetimeFigureOut">
              <a:rPr lang="en-US" smtClean="0"/>
              <a:pPr eaLnBrk="1" latinLnBrk="0" hangingPunct="1"/>
              <a:t>3/19/2020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algn="r" eaLnBrk="1" latinLnBrk="0" hangingPunct="1"/>
            <a:endParaRPr kumimoji="0" lang="en-US" sz="1100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‹#›</a:t>
            </a:fld>
            <a:endParaRPr kumimoji="0" lang="en-US" sz="1200">
              <a:solidFill>
                <a:schemeClr val="tx2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1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228600" indent="-182880" algn="r" defTabSz="914400" rtl="1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r" defTabSz="914400" rtl="1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r" defTabSz="914400" rtl="1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r" defTabSz="914400" rtl="1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r" defTabSz="914400" rtl="1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r" defTabSz="914400" rtl="1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r" defTabSz="914400" rtl="1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r" defTabSz="914400" rtl="1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r" defTabSz="914400" rtl="1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1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1.pn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1.pn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1.pn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1.pn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6733" y="1541647"/>
            <a:ext cx="6552728" cy="440120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4000" b="1" dirty="0" smtClean="0"/>
              <a:t>ریاضی عمومی</a:t>
            </a:r>
          </a:p>
          <a:p>
            <a:pPr algn="ctr"/>
            <a:r>
              <a:rPr lang="fa-IR" sz="4000" b="1" dirty="0" smtClean="0"/>
              <a:t>قسمت دوم</a:t>
            </a:r>
            <a:endParaRPr lang="en-US" sz="4000" b="1" dirty="0" smtClean="0"/>
          </a:p>
          <a:p>
            <a:endParaRPr lang="fa-IR" sz="4000" b="1" dirty="0"/>
          </a:p>
          <a:p>
            <a:endParaRPr lang="fa-IR" sz="4000" b="1" dirty="0" smtClean="0"/>
          </a:p>
          <a:p>
            <a:pPr algn="ctr"/>
            <a:r>
              <a:rPr lang="fa-IR" sz="4000" b="1" dirty="0" smtClean="0"/>
              <a:t>رشته حسابداری</a:t>
            </a:r>
          </a:p>
          <a:p>
            <a:endParaRPr lang="fa-IR" sz="4000" b="1" dirty="0"/>
          </a:p>
          <a:p>
            <a:pPr algn="ctr"/>
            <a:r>
              <a:rPr lang="fa-IR" sz="4000" b="1" dirty="0" smtClean="0"/>
              <a:t>مدرس : حبیبه رحمانی</a:t>
            </a:r>
            <a:endParaRPr lang="fa-IR" sz="4000" dirty="0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526011"/>
      </p:ext>
    </p:extLst>
  </p:cSld>
  <p:clrMapOvr>
    <a:masterClrMapping/>
  </p:clrMapOvr>
  <p:transition spd="slow" advTm="24363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a-IR" sz="5400" b="1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ea typeface="+mj-ea"/>
              </a:rPr>
              <a:t>لطفاادامه درس را در قسمت سوم دنبال کنید 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29290731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69876" y="-1116124"/>
            <a:ext cx="6804248" cy="9144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08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658"/>
    </mc:Choice>
    <mc:Fallback xmlns="">
      <p:transition spd="slow" advTm="1016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2999" y="-1143001"/>
            <a:ext cx="6858000" cy="9144001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416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838"/>
    </mc:Choice>
    <mc:Fallback xmlns="">
      <p:transition spd="slow" advTm="1358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5300" y="-1222014"/>
            <a:ext cx="6776685" cy="9220714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95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604"/>
    </mc:Choice>
    <mc:Fallback xmlns="">
      <p:transition spd="slow" advTm="2196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12422" y="-1012422"/>
            <a:ext cx="7119156" cy="9144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676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763"/>
    </mc:Choice>
    <mc:Fallback xmlns="">
      <p:transition spd="slow" advTm="1227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73020" y="-965516"/>
            <a:ext cx="7105464" cy="903649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86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113"/>
    </mc:Choice>
    <mc:Fallback xmlns="">
      <p:transition spd="slow" advTm="1461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6448" y="-1139552"/>
            <a:ext cx="6851103" cy="9144003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72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619"/>
    </mc:Choice>
    <mc:Fallback xmlns="">
      <p:transition spd="slow" advTm="286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56776" y="-1129226"/>
            <a:ext cx="6858000" cy="9116451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999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090"/>
    </mc:Choice>
    <mc:Fallback xmlns="">
      <p:transition spd="slow" advTm="1160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84684" y="-1363588"/>
            <a:ext cx="6695728" cy="9422904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9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124"/>
    </mc:Choice>
    <mc:Fallback xmlns="">
      <p:transition spd="slow" advTm="1501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116</TotalTime>
  <Words>18</Words>
  <Application>Microsoft Office PowerPoint</Application>
  <PresentationFormat>On-screen Show (4:3)</PresentationFormat>
  <Paragraphs>8</Paragraphs>
  <Slides>10</Slides>
  <Notes>0</Notes>
  <HiddenSlides>0</HiddenSlides>
  <MMClips>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Slipstream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Novin Pendar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Novin Pendar</dc:creator>
  <cp:lastModifiedBy>Novin Pendar</cp:lastModifiedBy>
  <cp:revision>64</cp:revision>
  <dcterms:created xsi:type="dcterms:W3CDTF">2020-03-17T19:28:44Z</dcterms:created>
  <dcterms:modified xsi:type="dcterms:W3CDTF">2020-03-19T19:35:27Z</dcterms:modified>
</cp:coreProperties>
</file>